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8" r:id="rId3"/>
    <p:sldId id="273" r:id="rId4"/>
    <p:sldId id="272" r:id="rId5"/>
    <p:sldId id="275" r:id="rId6"/>
    <p:sldId id="276" r:id="rId7"/>
    <p:sldId id="270" r:id="rId8"/>
    <p:sldId id="271" r:id="rId9"/>
    <p:sldId id="277" r:id="rId10"/>
    <p:sldId id="278" r:id="rId11"/>
    <p:sldId id="269" r:id="rId12"/>
  </p:sldIdLst>
  <p:sldSz cx="12192000" cy="6858000"/>
  <p:notesSz cx="7104063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  <a:t>19/12/2018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4" y="1150620"/>
            <a:ext cx="5866693" cy="3833504"/>
          </a:xfrm>
        </p:spPr>
        <p:txBody>
          <a:bodyPr>
            <a:normAutofit/>
          </a:bodyPr>
          <a:lstStyle/>
          <a:p>
            <a:r>
              <a:rPr lang="en-US" sz="4800" dirty="0" smtClean="0"/>
              <a:t>Select Your </a:t>
            </a:r>
            <a:r>
              <a:rPr lang="en-US" sz="4800" dirty="0" smtClean="0"/>
              <a:t>Location</a:t>
            </a:r>
          </a:p>
          <a:p>
            <a:endParaRPr lang="en-US" sz="4800" dirty="0"/>
          </a:p>
          <a:p>
            <a:r>
              <a:rPr lang="en-US" sz="2200" dirty="0" smtClean="0"/>
              <a:t>To identify available shops at you preferred location &amp; to take an order.</a:t>
            </a:r>
            <a:endParaRPr lang="en-US" sz="2200" dirty="0" smtClean="0"/>
          </a:p>
          <a:p>
            <a:endParaRPr lang="en-US" dirty="0"/>
          </a:p>
        </p:txBody>
      </p:sp>
      <p:pic>
        <p:nvPicPr>
          <p:cNvPr id="4" name="Picture 3" descr="Location_Selec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817245"/>
            <a:ext cx="2750185" cy="52235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5196992" cy="3073650"/>
          </a:xfrm>
        </p:spPr>
        <p:txBody>
          <a:bodyPr>
            <a:normAutofit/>
          </a:bodyPr>
          <a:lstStyle/>
          <a:p>
            <a:r>
              <a:rPr lang="en-US" sz="4400" dirty="0"/>
              <a:t>My </a:t>
            </a:r>
            <a:r>
              <a:rPr lang="en-US" sz="4400" dirty="0" smtClean="0"/>
              <a:t>Account</a:t>
            </a:r>
          </a:p>
          <a:p>
            <a:endParaRPr lang="en-US" dirty="0"/>
          </a:p>
          <a:p>
            <a:r>
              <a:rPr lang="en-US" dirty="0" smtClean="0"/>
              <a:t>You can manage your profile, account information, wallet, past orders, Help, support </a:t>
            </a:r>
            <a:endParaRPr lang="en-US" dirty="0"/>
          </a:p>
        </p:txBody>
      </p:sp>
      <p:pic>
        <p:nvPicPr>
          <p:cNvPr id="4" name="Picture 3" descr="C:\Users\prajin.cg\Documents\GitHub\Quiq-Foods\Output\account.pngaccount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53835" y="1641037"/>
            <a:ext cx="5480327" cy="3575926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More on options</a:t>
            </a:r>
            <a:endParaRPr lang="en-US" sz="6000" dirty="0" smtClean="0"/>
          </a:p>
          <a:p>
            <a:endParaRPr lang="en-US" dirty="0"/>
          </a:p>
          <a:p>
            <a:r>
              <a:rPr lang="en-US" dirty="0" smtClean="0"/>
              <a:t>Where you find more options like wallet, settings, support, </a:t>
            </a:r>
            <a:r>
              <a:rPr lang="en-US" dirty="0" err="1" smtClean="0"/>
              <a:t>aboutus</a:t>
            </a:r>
            <a:r>
              <a:rPr lang="en-US" dirty="0" smtClean="0"/>
              <a:t>, </a:t>
            </a:r>
            <a:r>
              <a:rPr lang="en-US" dirty="0" err="1" smtClean="0"/>
              <a:t>faq</a:t>
            </a:r>
            <a:r>
              <a:rPr lang="en-US" dirty="0" smtClean="0"/>
              <a:t> etc.</a:t>
            </a:r>
            <a:endParaRPr lang="en-US" dirty="0"/>
          </a:p>
        </p:txBody>
      </p:sp>
      <p:pic>
        <p:nvPicPr>
          <p:cNvPr id="4" name="Picture 3" descr="C:\Users\prajin.cg\Documents\GitHub\Quiq-Foods\Output\slide_menu.pngslide_menu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65184" y="1150620"/>
            <a:ext cx="6941712" cy="4992603"/>
          </a:xfrm>
        </p:spPr>
        <p:txBody>
          <a:bodyPr>
            <a:normAutofit/>
          </a:bodyPr>
          <a:lstStyle/>
          <a:p>
            <a:r>
              <a:rPr lang="en-US" sz="6000" dirty="0" smtClean="0"/>
              <a:t>Shops</a:t>
            </a:r>
          </a:p>
          <a:p>
            <a:endParaRPr lang="en-US" dirty="0"/>
          </a:p>
          <a:p>
            <a:r>
              <a:rPr lang="en-US" dirty="0" smtClean="0"/>
              <a:t>Where you find your shops </a:t>
            </a:r>
            <a:r>
              <a:rPr lang="en-US" dirty="0" smtClean="0"/>
              <a:t>based on selected</a:t>
            </a:r>
            <a:r>
              <a:rPr lang="en-US" dirty="0" smtClean="0"/>
              <a:t> </a:t>
            </a:r>
            <a:r>
              <a:rPr lang="en-US" dirty="0" smtClean="0"/>
              <a:t>location </a:t>
            </a:r>
            <a:endParaRPr lang="en-US" dirty="0"/>
          </a:p>
        </p:txBody>
      </p:sp>
      <p:pic>
        <p:nvPicPr>
          <p:cNvPr id="4" name="Picture 3" descr="C:\Users\prajin.cg\Documents\GitHub\Quiq-Foods\Output\home_page.pnghome_pag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9068" y="818198"/>
            <a:ext cx="2749550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4" y="1150620"/>
            <a:ext cx="5300023" cy="3794867"/>
          </a:xfrm>
        </p:spPr>
        <p:txBody>
          <a:bodyPr/>
          <a:lstStyle/>
          <a:p>
            <a:r>
              <a:rPr lang="en-US" sz="3600" dirty="0"/>
              <a:t>Restaurant </a:t>
            </a:r>
            <a:r>
              <a:rPr lang="en-US" sz="3600" dirty="0" smtClean="0"/>
              <a:t>Menu</a:t>
            </a:r>
          </a:p>
          <a:p>
            <a:r>
              <a:rPr lang="en-US" sz="1600" dirty="0" smtClean="0"/>
              <a:t>Choose your favorite shops menus &amp; add to cart.</a:t>
            </a:r>
            <a:endParaRPr lang="en-US" sz="1600" dirty="0"/>
          </a:p>
        </p:txBody>
      </p:sp>
      <p:pic>
        <p:nvPicPr>
          <p:cNvPr id="4" name="Picture 3" descr="C:\Users\prajin.cg\Documents\GitHub\Quiq-Foods\Output\food_menu.pngfood_menu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6381848" cy="3627442"/>
          </a:xfrm>
        </p:spPr>
        <p:txBody>
          <a:bodyPr>
            <a:normAutofit/>
          </a:bodyPr>
          <a:lstStyle/>
          <a:p>
            <a:r>
              <a:rPr lang="en-US" sz="4000" dirty="0"/>
              <a:t>Shopping </a:t>
            </a:r>
            <a:r>
              <a:rPr lang="en-US" sz="4000" dirty="0" smtClean="0"/>
              <a:t>Cart</a:t>
            </a:r>
          </a:p>
          <a:p>
            <a:endParaRPr lang="en-US" dirty="0"/>
          </a:p>
          <a:p>
            <a:r>
              <a:rPr lang="en-US" dirty="0" smtClean="0"/>
              <a:t>You can select items from different shops and proceed to checkout.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B050"/>
                </a:solidFill>
              </a:rPr>
              <a:t>More Easy &amp; Convenient way to order from multiple point of sale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C:\Users\prajin.cg\Documents\GitHub\Quiq-Foods\Output\cart.pngcart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00948" y="1652897"/>
            <a:ext cx="3462020" cy="392365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Search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 smtClean="0">
                <a:solidFill>
                  <a:srgbClr val="00B050"/>
                </a:solidFill>
              </a:rPr>
              <a:t>Identify 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 smtClean="0">
                <a:solidFill>
                  <a:srgbClr val="00B050"/>
                </a:solidFill>
              </a:rPr>
              <a:t>Order</a:t>
            </a:r>
          </a:p>
          <a:p>
            <a:endParaRPr lang="en-US" dirty="0"/>
          </a:p>
          <a:p>
            <a:r>
              <a:rPr lang="en-US" dirty="0" smtClean="0"/>
              <a:t>More way to filter your search by item name, shops &amp; categories</a:t>
            </a:r>
            <a:endParaRPr lang="en-US" dirty="0"/>
          </a:p>
        </p:txBody>
      </p:sp>
      <p:pic>
        <p:nvPicPr>
          <p:cNvPr id="4" name="Picture 3" descr="C:\Users\prajin.cg\Documents\GitHub\Quiq-Foods\Output\search.pngsearch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9505" y="818198"/>
            <a:ext cx="2750185" cy="5221605"/>
          </a:xfrm>
          <a:prstGeom prst="rect">
            <a:avLst/>
          </a:prstGeom>
        </p:spPr>
      </p:pic>
      <p:pic>
        <p:nvPicPr>
          <p:cNvPr id="5" name="Picture 4" descr="C:\Users\prajin.cg\Documents\GitHub\Quiq-Foods\Output\search_type.pngsearch_type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8484226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7779" y="1493949"/>
            <a:ext cx="4540170" cy="2762773"/>
          </a:xfrm>
        </p:spPr>
        <p:txBody>
          <a:bodyPr>
            <a:normAutofit/>
          </a:bodyPr>
          <a:lstStyle/>
          <a:p>
            <a:r>
              <a:rPr lang="en-US" b="1" dirty="0"/>
              <a:t>QR Code for </a:t>
            </a:r>
            <a:r>
              <a:rPr lang="en-US" b="1" dirty="0" smtClean="0"/>
              <a:t>Delivery</a:t>
            </a:r>
          </a:p>
          <a:p>
            <a:endParaRPr lang="en-US" dirty="0"/>
          </a:p>
          <a:p>
            <a:r>
              <a:rPr lang="en-US" sz="2000" dirty="0" smtClean="0"/>
              <a:t>Show the QR code generated after your successful payment to deliver the items.</a:t>
            </a:r>
            <a:endParaRPr lang="en-US" sz="2000" dirty="0"/>
          </a:p>
        </p:txBody>
      </p:sp>
      <p:pic>
        <p:nvPicPr>
          <p:cNvPr id="4" name="Picture 3" descr="C:\Users\prajin.cg\Documents\GitHub\Quiq-Foods\Output\QR_Code.pngQR_Code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5467448" cy="3550169"/>
          </a:xfrm>
        </p:spPr>
        <p:txBody>
          <a:bodyPr>
            <a:normAutofit/>
          </a:bodyPr>
          <a:lstStyle/>
          <a:p>
            <a:r>
              <a:rPr lang="en-US" sz="4400" dirty="0" smtClean="0"/>
              <a:t>Offers &amp; Coupons</a:t>
            </a:r>
          </a:p>
          <a:p>
            <a:endParaRPr lang="en-US" dirty="0"/>
          </a:p>
          <a:p>
            <a:r>
              <a:rPr lang="en-US" dirty="0" smtClean="0"/>
              <a:t>Find your</a:t>
            </a:r>
            <a:r>
              <a:rPr lang="en-US" dirty="0" smtClean="0"/>
              <a:t> offers</a:t>
            </a:r>
            <a:r>
              <a:rPr lang="en-US" dirty="0" smtClean="0"/>
              <a:t> based on your current location &amp; shops</a:t>
            </a:r>
            <a:endParaRPr lang="en-US" dirty="0"/>
          </a:p>
        </p:txBody>
      </p:sp>
      <p:pic>
        <p:nvPicPr>
          <p:cNvPr id="4" name="Picture 3" descr="C:\Users\prajin.cg\Documents\GitHub\Quiq-Foods\Output\offers.pngoffers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28750" y="818198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97003" y="2793695"/>
            <a:ext cx="6838681" cy="1791184"/>
          </a:xfrm>
        </p:spPr>
        <p:txBody>
          <a:bodyPr>
            <a:noAutofit/>
          </a:bodyPr>
          <a:lstStyle/>
          <a:p>
            <a:r>
              <a:rPr lang="en-US" sz="4000" dirty="0" smtClean="0"/>
              <a:t>Find your </a:t>
            </a:r>
            <a:r>
              <a:rPr lang="en-US" sz="4000" dirty="0" smtClean="0"/>
              <a:t>t</a:t>
            </a:r>
            <a:r>
              <a:rPr lang="en-US" sz="4000" dirty="0" smtClean="0"/>
              <a:t>ransactions,</a:t>
            </a:r>
          </a:p>
          <a:p>
            <a:r>
              <a:rPr lang="en-US" sz="4000" dirty="0" smtClean="0"/>
              <a:t>Reorder your favorite menu</a:t>
            </a:r>
            <a:endParaRPr lang="en-US" sz="4000" dirty="0" smtClean="0"/>
          </a:p>
          <a:p>
            <a:endParaRPr lang="en-US" sz="4000" dirty="0"/>
          </a:p>
        </p:txBody>
      </p:sp>
      <p:pic>
        <p:nvPicPr>
          <p:cNvPr id="4" name="Picture 3" descr="C:\Users\prajin.cg\Documents\GitHub\Quiq-Foods\Output\transactions.pngtransactions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02992" y="766682"/>
            <a:ext cx="2750185" cy="52216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66715" y="1150620"/>
            <a:ext cx="5544722" cy="3434259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Track </a:t>
            </a:r>
            <a:r>
              <a:rPr lang="en-US" sz="4800" dirty="0" smtClean="0"/>
              <a:t>on </a:t>
            </a:r>
            <a:r>
              <a:rPr lang="en-US" sz="4800" dirty="0" smtClean="0"/>
              <a:t>Notification </a:t>
            </a:r>
            <a:endParaRPr lang="en-US" sz="4800" dirty="0"/>
          </a:p>
          <a:p>
            <a:endParaRPr lang="en-US" dirty="0" smtClean="0"/>
          </a:p>
          <a:p>
            <a:r>
              <a:rPr lang="en-US" dirty="0" smtClean="0"/>
              <a:t>You will be notify on your transactions, order status or any occasional updates. </a:t>
            </a:r>
            <a:endParaRPr lang="en-US" dirty="0"/>
          </a:p>
        </p:txBody>
      </p:sp>
      <p:pic>
        <p:nvPicPr>
          <p:cNvPr id="4" name="Picture 3" descr="C:\Users\prajin.cg\Documents\GitHub\Quiq-Foods\Output\notifications.pngnotifications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10564" y="0"/>
            <a:ext cx="4037965" cy="76666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177</Words>
  <Application>Microsoft Office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prajin.cg</dc:creator>
  <cp:lastModifiedBy>Nevin Vincent</cp:lastModifiedBy>
  <cp:revision>11</cp:revision>
  <dcterms:created xsi:type="dcterms:W3CDTF">2018-12-19T12:48:07Z</dcterms:created>
  <dcterms:modified xsi:type="dcterms:W3CDTF">2018-12-19T15:05:09Z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1033-10.2.0.7587</vt:lpwstr>
  </property>
</Properties>
</file>

<file path=docProps/thumbnail.jpeg>
</file>